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Building a Child-Friendly Learning Platform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presentation outlines our vision for a child-friendly learning platform. We'll discuss the design process, key features, and anticipated impact.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91858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Conclusion: Future Scope and Implementation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61337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platform will continue to evolve with new content, features, and accessibility options. We plan to launch a beta version in the coming months, followed by a full release.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Team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Lucky Singh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27739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Lead Developer, responsible for overall platform architecture and functionality.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Atharv Tayal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159925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UI/UX Designer, crafting a user-friendly and engaging interface.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Dhruv goel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159925"/>
            <a:ext cx="27739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Content Specialist, curating engaging and age-appropriate educational content.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Jitendar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159925"/>
            <a:ext cx="27739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Report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453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Index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10253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215640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31025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Empathize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3593544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Understanding the needs of young learners and their parents.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10253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6"/>
          <p:cNvSpPr/>
          <p:nvPr/>
        </p:nvSpPr>
        <p:spPr>
          <a:xfrm>
            <a:off x="5427940" y="3215640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6049328" y="31025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Define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6049328" y="3593544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Identifying the core problem to be addressed.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10253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2" name="Text 10"/>
          <p:cNvSpPr/>
          <p:nvPr/>
        </p:nvSpPr>
        <p:spPr>
          <a:xfrm>
            <a:off x="9809202" y="3215640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0432375" y="31025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Ideate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432375" y="3593544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Exploring innovative solutions and features.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4037" y="53031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6" name="Text 14"/>
          <p:cNvSpPr/>
          <p:nvPr/>
        </p:nvSpPr>
        <p:spPr>
          <a:xfrm>
            <a:off x="1034296" y="5416272"/>
            <a:ext cx="21490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1666280" y="5303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Prototype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666280" y="5794177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Building a working prototype to test and refine.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438668" y="53031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20" name="Text 18"/>
          <p:cNvSpPr/>
          <p:nvPr/>
        </p:nvSpPr>
        <p:spPr>
          <a:xfrm>
            <a:off x="7612856" y="5416272"/>
            <a:ext cx="20705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550" dirty="0"/>
          </a:p>
        </p:txBody>
      </p:sp>
      <p:sp>
        <p:nvSpPr>
          <p:cNvPr id="21" name="Text 19"/>
          <p:cNvSpPr/>
          <p:nvPr/>
        </p:nvSpPr>
        <p:spPr>
          <a:xfrm>
            <a:off x="8240911" y="5303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Test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240911" y="5794177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Gathering user feedback and iterating on the design.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109931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Empathize: Understanding Our Users 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Persona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Our target user is a 6-year-old child with a curious mind and a love for learning.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Empathy Map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map captures the thoughts, feelings, needs, and pain points of our user.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Define: The Problem Statement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 create a safe, engaging, and educational online learning environment for young children, addressing the need for interactive and age-appropriate content.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3658" y="702945"/>
            <a:ext cx="7053501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Ideate: User Process Flowchart</a:t>
            </a:r>
            <a:endParaRPr lang="en-US" sz="3450" dirty="0"/>
          </a:p>
        </p:txBody>
      </p:sp>
      <p:sp>
        <p:nvSpPr>
          <p:cNvPr id="5" name="Shape 2"/>
          <p:cNvSpPr/>
          <p:nvPr/>
        </p:nvSpPr>
        <p:spPr>
          <a:xfrm>
            <a:off x="979408" y="1550551"/>
            <a:ext cx="22860" cy="5975985"/>
          </a:xfrm>
          <a:prstGeom prst="roundRect">
            <a:avLst>
              <a:gd name="adj" fmla="val 1300476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1190923" y="1984891"/>
            <a:ext cx="693658" cy="22860"/>
          </a:xfrm>
          <a:prstGeom prst="roundRect">
            <a:avLst>
              <a:gd name="adj" fmla="val 1300476"/>
            </a:avLst>
          </a:prstGeom>
          <a:solidFill>
            <a:srgbClr val="5F5F63"/>
          </a:solidFill>
          <a:ln/>
        </p:spPr>
      </p:sp>
      <p:sp>
        <p:nvSpPr>
          <p:cNvPr id="7" name="Shape 4"/>
          <p:cNvSpPr/>
          <p:nvPr/>
        </p:nvSpPr>
        <p:spPr>
          <a:xfrm>
            <a:off x="767894" y="1773436"/>
            <a:ext cx="445889" cy="44588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938867" y="1864281"/>
            <a:ext cx="10382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80855" y="1748671"/>
            <a:ext cx="2202061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Login/Registration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080855" y="2142768"/>
            <a:ext cx="6369487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Parents create an account and set learning goals for their children.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190923" y="3290530"/>
            <a:ext cx="693658" cy="22860"/>
          </a:xfrm>
          <a:prstGeom prst="roundRect">
            <a:avLst>
              <a:gd name="adj" fmla="val 1300476"/>
            </a:avLst>
          </a:prstGeom>
          <a:solidFill>
            <a:srgbClr val="5F5F63"/>
          </a:solidFill>
          <a:ln/>
        </p:spPr>
      </p:sp>
      <p:sp>
        <p:nvSpPr>
          <p:cNvPr id="12" name="Shape 9"/>
          <p:cNvSpPr/>
          <p:nvPr/>
        </p:nvSpPr>
        <p:spPr>
          <a:xfrm>
            <a:off x="767894" y="3079075"/>
            <a:ext cx="445889" cy="44588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13150" y="3169920"/>
            <a:ext cx="155377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80855" y="3054310"/>
            <a:ext cx="2320885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Content Exploration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080855" y="3448407"/>
            <a:ext cx="6369487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Children browse through various educational modules based on their interests.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190923" y="4913352"/>
            <a:ext cx="693658" cy="22860"/>
          </a:xfrm>
          <a:prstGeom prst="roundRect">
            <a:avLst>
              <a:gd name="adj" fmla="val 1300476"/>
            </a:avLst>
          </a:prstGeom>
          <a:solidFill>
            <a:srgbClr val="5F5F63"/>
          </a:solidFill>
          <a:ln/>
        </p:spPr>
      </p:sp>
      <p:sp>
        <p:nvSpPr>
          <p:cNvPr id="17" name="Shape 14"/>
          <p:cNvSpPr/>
          <p:nvPr/>
        </p:nvSpPr>
        <p:spPr>
          <a:xfrm>
            <a:off x="767894" y="4701897"/>
            <a:ext cx="445889" cy="44588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8" name="Text 15"/>
          <p:cNvSpPr/>
          <p:nvPr/>
        </p:nvSpPr>
        <p:spPr>
          <a:xfrm>
            <a:off x="911721" y="4792742"/>
            <a:ext cx="158234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80855" y="4677132"/>
            <a:ext cx="2336721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Interactive Learning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080855" y="5071229"/>
            <a:ext cx="6369487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Children engage with games, activities, and quizzes to learn new concepts.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1190923" y="6536174"/>
            <a:ext cx="693658" cy="22860"/>
          </a:xfrm>
          <a:prstGeom prst="roundRect">
            <a:avLst>
              <a:gd name="adj" fmla="val 1300476"/>
            </a:avLst>
          </a:prstGeom>
          <a:solidFill>
            <a:srgbClr val="5F5F63"/>
          </a:solidFill>
          <a:ln/>
        </p:spPr>
      </p:sp>
      <p:sp>
        <p:nvSpPr>
          <p:cNvPr id="22" name="Shape 19"/>
          <p:cNvSpPr/>
          <p:nvPr/>
        </p:nvSpPr>
        <p:spPr>
          <a:xfrm>
            <a:off x="767894" y="6324719"/>
            <a:ext cx="445889" cy="445889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23" name="Text 20"/>
          <p:cNvSpPr/>
          <p:nvPr/>
        </p:nvSpPr>
        <p:spPr>
          <a:xfrm>
            <a:off x="904577" y="6415564"/>
            <a:ext cx="17252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80855" y="6299954"/>
            <a:ext cx="2202061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Progress Tracking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080855" y="6694051"/>
            <a:ext cx="6369487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Parents monitor their child's progress and provide personalized support.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93746"/>
            <a:ext cx="802505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Fostering Social Interaction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2573298"/>
            <a:ext cx="2128838" cy="1379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8837" y="3186113"/>
            <a:ext cx="12132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8201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Collaboration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3311128"/>
            <a:ext cx="56395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Children work together on projects and activities.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968591"/>
            <a:ext cx="8489037" cy="15240"/>
          </a:xfrm>
          <a:prstGeom prst="roundRect">
            <a:avLst>
              <a:gd name="adj" fmla="val 2430000"/>
            </a:avLst>
          </a:prstGeom>
          <a:solidFill>
            <a:srgbClr val="5F5F6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4014668"/>
            <a:ext cx="4257675" cy="1379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8714" y="4457581"/>
            <a:ext cx="1815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Communication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752499"/>
            <a:ext cx="677644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Children can chat with each other and share their progress.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09962"/>
            <a:ext cx="7424618" cy="15240"/>
          </a:xfrm>
          <a:prstGeom prst="roundRect">
            <a:avLst>
              <a:gd name="adj" fmla="val 2430000"/>
            </a:avLst>
          </a:prstGeom>
          <a:solidFill>
            <a:srgbClr val="5F5F6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456039"/>
            <a:ext cx="6386632" cy="13796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7047" y="5898952"/>
            <a:ext cx="18490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028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Engagement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193869"/>
            <a:ext cx="550771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Children feel connected and motivated to learn.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93790"/>
            <a:ext cx="615910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Prototype in Progress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973342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1545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Login Screen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6645592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user-friendly and engaging login screen with colorful icons and a simple layout.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1973342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1545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Learning Module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500342" y="6645592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fun and interactive learning module with engaging visuals and interactive activities.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34547"/>
            <a:ext cx="103446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Empowering Parents and Guardians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314099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110853" y="2757011"/>
            <a:ext cx="12132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560915"/>
            <a:ext cx="33143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Personalized Feedback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051929"/>
            <a:ext cx="68001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Parents receive progress reports and personalized insights.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678555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5F5F63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3817144"/>
            <a:ext cx="4300657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9" name="Text 7"/>
          <p:cNvSpPr/>
          <p:nvPr/>
        </p:nvSpPr>
        <p:spPr>
          <a:xfrm>
            <a:off x="1110853" y="4260056"/>
            <a:ext cx="1815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063960"/>
            <a:ext cx="37442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Engaging Communication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554974"/>
            <a:ext cx="720637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Parents can communicate with educators and receive support.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181600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5F5F63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320189"/>
            <a:ext cx="6451163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14" name="Text 12"/>
          <p:cNvSpPr/>
          <p:nvPr/>
        </p:nvSpPr>
        <p:spPr>
          <a:xfrm>
            <a:off x="1110853" y="5960626"/>
            <a:ext cx="18490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5670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Safe Environment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058019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platform ensures a safe and monitored learning environment.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2024-12-11T11:23:40Z</dcterms:created>
  <dcterms:modified xsi:type="dcterms:W3CDTF">2024-12-11T11:23:40Z</dcterms:modified>
</cp:coreProperties>
</file>